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77" r:id="rId3"/>
    <p:sldId id="272" r:id="rId4"/>
    <p:sldId id="256" r:id="rId5"/>
    <p:sldId id="257" r:id="rId6"/>
    <p:sldId id="266" r:id="rId7"/>
    <p:sldId id="267" r:id="rId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33CC"/>
    <a:srgbClr val="FFCCFF"/>
    <a:srgbClr val="99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31A58-804E-4182-A79B-3A4B70E4380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1C1528-4118-47F6-AEB8-C092A39A1CD0}">
      <dgm:prSet phldrT="[Текст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МАТЕМАТИКА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  <a:p>
          <a:r>
            <a:rPr lang="ru-RU" sz="1400" i="1" dirty="0">
              <a:latin typeface="Times New Roman" pitchFamily="18" charset="0"/>
              <a:cs typeface="Times New Roman" pitchFamily="18" charset="0"/>
            </a:rPr>
            <a:t>8 часов</a:t>
          </a:r>
        </a:p>
      </dgm:t>
    </dgm:pt>
    <dgm:pt modelId="{3C28AF7F-2A97-4923-995E-1626836FA207}" type="parTrans" cxnId="{AF018920-DE59-4C02-8200-EF529FBD908D}">
      <dgm:prSet/>
      <dgm:spPr/>
      <dgm:t>
        <a:bodyPr/>
        <a:lstStyle/>
        <a:p>
          <a:endParaRPr lang="ru-RU"/>
        </a:p>
      </dgm:t>
    </dgm:pt>
    <dgm:pt modelId="{9607B034-1DE6-4485-B485-490EDBF3CEA1}" type="sibTrans" cxnId="{AF018920-DE59-4C02-8200-EF529FBD908D}">
      <dgm:prSet/>
      <dgm:spPr/>
      <dgm:t>
        <a:bodyPr/>
        <a:lstStyle/>
        <a:p>
          <a:endParaRPr lang="ru-RU"/>
        </a:p>
      </dgm:t>
    </dgm:pt>
    <dgm:pt modelId="{55F07757-EC15-4B2C-8084-F89AB6052D56}" type="asst">
      <dgm:prSet phldrT="[Текст]" custT="1"/>
      <dgm:spPr>
        <a:ln>
          <a:solidFill>
            <a:srgbClr val="006600"/>
          </a:solidFill>
        </a:ln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ИНФОРМАТИКА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  <a:p>
          <a:r>
            <a:rPr lang="ru-RU" sz="1100" i="1" dirty="0">
              <a:latin typeface="Times New Roman" pitchFamily="18" charset="0"/>
              <a:cs typeface="Times New Roman" pitchFamily="18" charset="0"/>
            </a:rPr>
            <a:t>4 часа</a:t>
          </a:r>
        </a:p>
      </dgm:t>
    </dgm:pt>
    <dgm:pt modelId="{6952D153-CE92-4789-84AA-F7B763E6D4F1}" type="parTrans" cxnId="{93624A7A-CAFC-48FB-929A-D1C94905F914}">
      <dgm:prSet/>
      <dgm:spPr/>
      <dgm:t>
        <a:bodyPr/>
        <a:lstStyle/>
        <a:p>
          <a:endParaRPr lang="ru-RU"/>
        </a:p>
      </dgm:t>
    </dgm:pt>
    <dgm:pt modelId="{C95406AF-2332-409F-AB55-24D101D9B566}" type="sibTrans" cxnId="{93624A7A-CAFC-48FB-929A-D1C94905F914}">
      <dgm:prSet/>
      <dgm:spPr/>
      <dgm:t>
        <a:bodyPr/>
        <a:lstStyle/>
        <a:p>
          <a:endParaRPr lang="ru-RU"/>
        </a:p>
      </dgm:t>
    </dgm:pt>
    <dgm:pt modelId="{32018241-7730-44C9-8FA7-CBA4E24CF216}">
      <dgm:prSet phldrT="[Текст]" custT="1"/>
      <dgm:spPr>
        <a:ln>
          <a:solidFill>
            <a:srgbClr val="0033CC"/>
          </a:solidFill>
        </a:ln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БИОЛОГИЯ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>
          <a:r>
            <a:rPr lang="ru-RU" sz="1200" i="1" dirty="0">
              <a:latin typeface="Times New Roman" pitchFamily="18" charset="0"/>
              <a:cs typeface="Times New Roman" pitchFamily="18" charset="0"/>
            </a:rPr>
            <a:t>5 часов</a:t>
          </a:r>
        </a:p>
      </dgm:t>
    </dgm:pt>
    <dgm:pt modelId="{B7820070-C841-4621-AECD-F9D0F84B3C8C}" type="parTrans" cxnId="{2F82D01A-B669-408C-A659-DB8BC23160F6}">
      <dgm:prSet/>
      <dgm:spPr/>
      <dgm:t>
        <a:bodyPr/>
        <a:lstStyle/>
        <a:p>
          <a:endParaRPr lang="ru-RU"/>
        </a:p>
      </dgm:t>
    </dgm:pt>
    <dgm:pt modelId="{312CCF7B-7313-4401-BD6C-1D05A29F599E}" type="sibTrans" cxnId="{2F82D01A-B669-408C-A659-DB8BC23160F6}">
      <dgm:prSet/>
      <dgm:spPr/>
      <dgm:t>
        <a:bodyPr/>
        <a:lstStyle/>
        <a:p>
          <a:endParaRPr lang="ru-RU"/>
        </a:p>
      </dgm:t>
    </dgm:pt>
    <dgm:pt modelId="{16B931FC-5C6A-4395-9E22-F94BFAA76F1E}">
      <dgm:prSet phldrT="[Текст]" custT="1"/>
      <dgm:spPr>
        <a:ln>
          <a:solidFill>
            <a:srgbClr val="800080"/>
          </a:solidFill>
        </a:ln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ХИМИЯ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  <a:p>
          <a:r>
            <a:rPr lang="ru-RU" sz="1200" i="1" dirty="0">
              <a:latin typeface="Times New Roman" pitchFamily="18" charset="0"/>
              <a:cs typeface="Times New Roman" pitchFamily="18" charset="0"/>
            </a:rPr>
            <a:t>5 часов</a:t>
          </a:r>
        </a:p>
      </dgm:t>
    </dgm:pt>
    <dgm:pt modelId="{92BD3FFF-D4F2-4E3F-9A91-A71C83BF4BB3}" type="parTrans" cxnId="{ED38B71A-1ACB-4676-AFB8-3DCE53E1832A}">
      <dgm:prSet/>
      <dgm:spPr/>
      <dgm:t>
        <a:bodyPr/>
        <a:lstStyle/>
        <a:p>
          <a:endParaRPr lang="ru-RU"/>
        </a:p>
      </dgm:t>
    </dgm:pt>
    <dgm:pt modelId="{66D328EF-85A4-4F32-8F4F-170D191E944C}" type="sibTrans" cxnId="{ED38B71A-1ACB-4676-AFB8-3DCE53E1832A}">
      <dgm:prSet/>
      <dgm:spPr/>
      <dgm:t>
        <a:bodyPr/>
        <a:lstStyle/>
        <a:p>
          <a:endParaRPr lang="ru-RU"/>
        </a:p>
      </dgm:t>
    </dgm:pt>
    <dgm:pt modelId="{09F31E75-6269-4A2B-AF91-8DEED1E7AEE2}">
      <dgm:prSet phldrT="[Текст]" custT="1"/>
      <dgm:spPr>
        <a:ln>
          <a:solidFill>
            <a:srgbClr val="CC0000"/>
          </a:solidFill>
        </a:ln>
      </dgm:spPr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ОБЩЕСТВОЗНАНИЕ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  <a:p>
          <a:r>
            <a:rPr lang="ru-RU" sz="1200" i="1" dirty="0">
              <a:latin typeface="Times New Roman" pitchFamily="18" charset="0"/>
              <a:cs typeface="Times New Roman" pitchFamily="18" charset="0"/>
            </a:rPr>
            <a:t>3 часа</a:t>
          </a:r>
        </a:p>
      </dgm:t>
    </dgm:pt>
    <dgm:pt modelId="{0E289649-CFD1-41C9-BA92-F66B9B390F5F}" type="parTrans" cxnId="{4B10D466-5EC9-4D68-8E6F-79713B61133F}">
      <dgm:prSet/>
      <dgm:spPr/>
      <dgm:t>
        <a:bodyPr/>
        <a:lstStyle/>
        <a:p>
          <a:endParaRPr lang="ru-RU"/>
        </a:p>
      </dgm:t>
    </dgm:pt>
    <dgm:pt modelId="{3A0FC2F4-EE85-4BD2-9115-C92FB1905C60}" type="sibTrans" cxnId="{4B10D466-5EC9-4D68-8E6F-79713B61133F}">
      <dgm:prSet/>
      <dgm:spPr/>
      <dgm:t>
        <a:bodyPr/>
        <a:lstStyle/>
        <a:p>
          <a:endParaRPr lang="ru-RU"/>
        </a:p>
      </dgm:t>
    </dgm:pt>
    <dgm:pt modelId="{658FE865-056A-4DB0-85B7-D6800B7D52E9}">
      <dgm:prSet custT="1"/>
      <dgm:spPr>
        <a:ln>
          <a:solidFill>
            <a:srgbClr val="CC9900"/>
          </a:solidFill>
        </a:ln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АНГЛИЙСКИЙ ЯЗЫК</a:t>
          </a:r>
        </a:p>
        <a:p>
          <a:r>
            <a:rPr lang="ru-RU" sz="1200" i="1" dirty="0" smtClean="0">
              <a:latin typeface="Times New Roman" pitchFamily="18" charset="0"/>
              <a:cs typeface="Times New Roman" pitchFamily="18" charset="0"/>
            </a:rPr>
            <a:t>6 </a:t>
          </a:r>
          <a:r>
            <a:rPr lang="ru-RU" sz="1200" i="1" dirty="0">
              <a:latin typeface="Times New Roman" pitchFamily="18" charset="0"/>
              <a:cs typeface="Times New Roman" pitchFamily="18" charset="0"/>
            </a:rPr>
            <a:t>часов</a:t>
          </a:r>
        </a:p>
      </dgm:t>
    </dgm:pt>
    <dgm:pt modelId="{E706B718-B882-4C4F-A155-54358F8C7929}" type="parTrans" cxnId="{E2858658-75C0-4C88-A2F0-B374831C1C79}">
      <dgm:prSet/>
      <dgm:spPr/>
      <dgm:t>
        <a:bodyPr/>
        <a:lstStyle/>
        <a:p>
          <a:endParaRPr lang="ru-RU"/>
        </a:p>
      </dgm:t>
    </dgm:pt>
    <dgm:pt modelId="{16D827BF-DC86-4A5D-B845-872A0C9ADC1A}" type="sibTrans" cxnId="{E2858658-75C0-4C88-A2F0-B374831C1C79}">
      <dgm:prSet/>
      <dgm:spPr/>
      <dgm:t>
        <a:bodyPr/>
        <a:lstStyle/>
        <a:p>
          <a:endParaRPr lang="ru-RU"/>
        </a:p>
      </dgm:t>
    </dgm:pt>
    <dgm:pt modelId="{CB1687C1-38FF-47FC-BF41-1AE49BEEA9AA}" type="asst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ФИЗИКА</a:t>
          </a:r>
          <a:r>
            <a:rPr lang="ru-RU" sz="1700" dirty="0" smtClean="0"/>
            <a:t>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5 часов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2870561-429B-4146-A0CB-12807FD7DBE0}" type="parTrans" cxnId="{964A0E71-3E68-4EAE-8D61-D892E45D75CF}">
      <dgm:prSet/>
      <dgm:spPr/>
      <dgm:t>
        <a:bodyPr/>
        <a:lstStyle/>
        <a:p>
          <a:endParaRPr lang="ru-RU"/>
        </a:p>
      </dgm:t>
    </dgm:pt>
    <dgm:pt modelId="{042C3678-29EB-4910-9483-D0C2CA4410E5}" type="sibTrans" cxnId="{964A0E71-3E68-4EAE-8D61-D892E45D75CF}">
      <dgm:prSet/>
      <dgm:spPr/>
      <dgm:t>
        <a:bodyPr/>
        <a:lstStyle/>
        <a:p>
          <a:endParaRPr lang="ru-RU"/>
        </a:p>
      </dgm:t>
    </dgm:pt>
    <dgm:pt modelId="{D9468577-E4A3-48B3-BE9D-2B2401E28CAB}" type="pres">
      <dgm:prSet presAssocID="{71031A58-804E-4182-A79B-3A4B70E438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DEC19E-B415-479D-A4B9-8775AD2B9D3C}" type="pres">
      <dgm:prSet presAssocID="{371C1528-4118-47F6-AEB8-C092A39A1CD0}" presName="hierRoot1" presStyleCnt="0"/>
      <dgm:spPr/>
    </dgm:pt>
    <dgm:pt modelId="{BEA08A4F-BB9E-41D9-AEC6-EE5BB0E7E835}" type="pres">
      <dgm:prSet presAssocID="{371C1528-4118-47F6-AEB8-C092A39A1CD0}" presName="composite" presStyleCnt="0"/>
      <dgm:spPr/>
    </dgm:pt>
    <dgm:pt modelId="{FA092B2B-5B8A-4CAC-8EB2-F141D358FF15}" type="pres">
      <dgm:prSet presAssocID="{371C1528-4118-47F6-AEB8-C092A39A1CD0}" presName="background" presStyleLbl="node0" presStyleIdx="0" presStyleCnt="1"/>
      <dgm:spPr>
        <a:solidFill>
          <a:srgbClr val="C00000"/>
        </a:solidFill>
      </dgm:spPr>
    </dgm:pt>
    <dgm:pt modelId="{DD8BE9F3-68C1-408C-BE73-CFFFED06FDC9}" type="pres">
      <dgm:prSet presAssocID="{371C1528-4118-47F6-AEB8-C092A39A1CD0}" presName="text" presStyleLbl="fgAcc0" presStyleIdx="0" presStyleCnt="1" custScaleX="142643" custLinFactY="-62034" custLinFactNeighborX="-167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0D0DCC-2673-4364-8D34-065F4239766E}" type="pres">
      <dgm:prSet presAssocID="{371C1528-4118-47F6-AEB8-C092A39A1CD0}" presName="hierChild2" presStyleCnt="0"/>
      <dgm:spPr/>
    </dgm:pt>
    <dgm:pt modelId="{F3D033C9-F3E3-47AB-B456-01BF6E94A469}" type="pres">
      <dgm:prSet presAssocID="{A2870561-429B-4146-A0CB-12807FD7DBE0}" presName="Name10" presStyleLbl="parChTrans1D2" presStyleIdx="0" presStyleCnt="6"/>
      <dgm:spPr/>
      <dgm:t>
        <a:bodyPr/>
        <a:lstStyle/>
        <a:p>
          <a:endParaRPr lang="ru-RU"/>
        </a:p>
      </dgm:t>
    </dgm:pt>
    <dgm:pt modelId="{350E7E04-D620-4027-B790-344951EF8FE0}" type="pres">
      <dgm:prSet presAssocID="{CB1687C1-38FF-47FC-BF41-1AE49BEEA9AA}" presName="hierRoot2" presStyleCnt="0"/>
      <dgm:spPr/>
    </dgm:pt>
    <dgm:pt modelId="{7B91592B-E4ED-4527-8D79-0B8E99AF9810}" type="pres">
      <dgm:prSet presAssocID="{CB1687C1-38FF-47FC-BF41-1AE49BEEA9AA}" presName="composite2" presStyleCnt="0"/>
      <dgm:spPr/>
    </dgm:pt>
    <dgm:pt modelId="{6F36C6EF-4D25-4B41-A5E2-1BD2C44F5743}" type="pres">
      <dgm:prSet presAssocID="{CB1687C1-38FF-47FC-BF41-1AE49BEEA9AA}" presName="background2" presStyleLbl="asst1" presStyleIdx="0" presStyleCnt="2"/>
      <dgm:spPr/>
    </dgm:pt>
    <dgm:pt modelId="{0EA7A6D8-E9A1-464C-BED7-EB2247518E5D}" type="pres">
      <dgm:prSet presAssocID="{CB1687C1-38FF-47FC-BF41-1AE49BEEA9AA}" presName="text2" presStyleLbl="fgAcc2" presStyleIdx="0" presStyleCnt="6" custLinFactY="-30327" custLinFactNeighborX="-510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5EC7D2-21A3-4FDA-B1C7-4E6CA044F7C4}" type="pres">
      <dgm:prSet presAssocID="{CB1687C1-38FF-47FC-BF41-1AE49BEEA9AA}" presName="hierChild3" presStyleCnt="0"/>
      <dgm:spPr/>
    </dgm:pt>
    <dgm:pt modelId="{12978AF8-39E1-471C-8124-EBAD9A88F754}" type="pres">
      <dgm:prSet presAssocID="{6952D153-CE92-4789-84AA-F7B763E6D4F1}" presName="Name10" presStyleLbl="parChTrans1D2" presStyleIdx="1" presStyleCnt="6"/>
      <dgm:spPr/>
      <dgm:t>
        <a:bodyPr/>
        <a:lstStyle/>
        <a:p>
          <a:endParaRPr lang="ru-RU"/>
        </a:p>
      </dgm:t>
    </dgm:pt>
    <dgm:pt modelId="{A584F733-A113-4FF0-95F3-93465B8FF27C}" type="pres">
      <dgm:prSet presAssocID="{55F07757-EC15-4B2C-8084-F89AB6052D56}" presName="hierRoot2" presStyleCnt="0"/>
      <dgm:spPr/>
    </dgm:pt>
    <dgm:pt modelId="{2333DCAC-4647-4C09-B2E8-2F3C78F1B26A}" type="pres">
      <dgm:prSet presAssocID="{55F07757-EC15-4B2C-8084-F89AB6052D56}" presName="composite2" presStyleCnt="0"/>
      <dgm:spPr/>
    </dgm:pt>
    <dgm:pt modelId="{463E5FDB-5987-4A42-9EAF-AB2B361F4FA1}" type="pres">
      <dgm:prSet presAssocID="{55F07757-EC15-4B2C-8084-F89AB6052D56}" presName="background2" presStyleLbl="asst1" presStyleIdx="1" presStyleCnt="2"/>
      <dgm:spPr>
        <a:solidFill>
          <a:srgbClr val="339966"/>
        </a:solidFill>
      </dgm:spPr>
    </dgm:pt>
    <dgm:pt modelId="{94C91D55-62FC-488E-A1F4-86B1F5FD3DA9}" type="pres">
      <dgm:prSet presAssocID="{55F07757-EC15-4B2C-8084-F89AB6052D56}" presName="text2" presStyleLbl="fgAcc2" presStyleIdx="1" presStyleCnt="6" custScaleX="114756" custScaleY="106630" custLinFactY="-30327" custLinFactNeighborX="-510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CCB7BE-05A4-4DF4-87C7-97580E68FEA1}" type="pres">
      <dgm:prSet presAssocID="{55F07757-EC15-4B2C-8084-F89AB6052D56}" presName="hierChild3" presStyleCnt="0"/>
      <dgm:spPr/>
    </dgm:pt>
    <dgm:pt modelId="{53FB59D6-B040-4371-9BB3-2887D008764D}" type="pres">
      <dgm:prSet presAssocID="{B7820070-C841-4621-AECD-F9D0F84B3C8C}" presName="Name10" presStyleLbl="parChTrans1D2" presStyleIdx="2" presStyleCnt="6"/>
      <dgm:spPr/>
      <dgm:t>
        <a:bodyPr/>
        <a:lstStyle/>
        <a:p>
          <a:endParaRPr lang="ru-RU"/>
        </a:p>
      </dgm:t>
    </dgm:pt>
    <dgm:pt modelId="{F2C242D9-23AE-4ED7-8539-AF9D6A8F425E}" type="pres">
      <dgm:prSet presAssocID="{32018241-7730-44C9-8FA7-CBA4E24CF216}" presName="hierRoot2" presStyleCnt="0"/>
      <dgm:spPr/>
    </dgm:pt>
    <dgm:pt modelId="{E052772C-086D-4DB2-A6F9-1001F035E9C1}" type="pres">
      <dgm:prSet presAssocID="{32018241-7730-44C9-8FA7-CBA4E24CF216}" presName="composite2" presStyleCnt="0"/>
      <dgm:spPr/>
    </dgm:pt>
    <dgm:pt modelId="{DF4B4F0B-13DE-4891-87B9-8D03ADF6488E}" type="pres">
      <dgm:prSet presAssocID="{32018241-7730-44C9-8FA7-CBA4E24CF216}" presName="background2" presStyleLbl="node2" presStyleIdx="0" presStyleCnt="4"/>
      <dgm:spPr>
        <a:solidFill>
          <a:srgbClr val="0099CC"/>
        </a:solidFill>
      </dgm:spPr>
    </dgm:pt>
    <dgm:pt modelId="{86BE649F-EEDD-4D60-81B4-D0556CFB9538}" type="pres">
      <dgm:prSet presAssocID="{32018241-7730-44C9-8FA7-CBA4E24CF216}" presName="text2" presStyleLbl="fgAcc2" presStyleIdx="2" presStyleCnt="6" custLinFactY="-30327" custLinFactNeighborX="-510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251BB3-C0CE-4464-8AE4-C31ACDE7AC43}" type="pres">
      <dgm:prSet presAssocID="{32018241-7730-44C9-8FA7-CBA4E24CF216}" presName="hierChild3" presStyleCnt="0"/>
      <dgm:spPr/>
    </dgm:pt>
    <dgm:pt modelId="{818721F0-6987-40DC-820C-8C41920C3C58}" type="pres">
      <dgm:prSet presAssocID="{92BD3FFF-D4F2-4E3F-9A91-A71C83BF4BB3}" presName="Name10" presStyleLbl="parChTrans1D2" presStyleIdx="3" presStyleCnt="6"/>
      <dgm:spPr/>
      <dgm:t>
        <a:bodyPr/>
        <a:lstStyle/>
        <a:p>
          <a:endParaRPr lang="ru-RU"/>
        </a:p>
      </dgm:t>
    </dgm:pt>
    <dgm:pt modelId="{8CF85901-7124-4065-B89D-7ACB981DBAE3}" type="pres">
      <dgm:prSet presAssocID="{16B931FC-5C6A-4395-9E22-F94BFAA76F1E}" presName="hierRoot2" presStyleCnt="0"/>
      <dgm:spPr/>
    </dgm:pt>
    <dgm:pt modelId="{54F9BBCA-0FF3-4004-8DF9-5D679D20DB70}" type="pres">
      <dgm:prSet presAssocID="{16B931FC-5C6A-4395-9E22-F94BFAA76F1E}" presName="composite2" presStyleCnt="0"/>
      <dgm:spPr/>
    </dgm:pt>
    <dgm:pt modelId="{17421B7F-CEBE-4634-804D-7CC55740726B}" type="pres">
      <dgm:prSet presAssocID="{16B931FC-5C6A-4395-9E22-F94BFAA76F1E}" presName="background2" presStyleLbl="node2" presStyleIdx="1" presStyleCnt="4"/>
      <dgm:spPr>
        <a:solidFill>
          <a:srgbClr val="CC66FF"/>
        </a:solidFill>
      </dgm:spPr>
    </dgm:pt>
    <dgm:pt modelId="{604B7822-D175-4B8C-919C-69D4115E575B}" type="pres">
      <dgm:prSet presAssocID="{16B931FC-5C6A-4395-9E22-F94BFAA76F1E}" presName="text2" presStyleLbl="fgAcc2" presStyleIdx="3" presStyleCnt="6" custLinFactY="-30327" custLinFactNeighborX="-510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B10878-6572-4319-9031-1BC7B5AEAD66}" type="pres">
      <dgm:prSet presAssocID="{16B931FC-5C6A-4395-9E22-F94BFAA76F1E}" presName="hierChild3" presStyleCnt="0"/>
      <dgm:spPr/>
    </dgm:pt>
    <dgm:pt modelId="{339A76F7-AADD-422D-BD6C-88D3E9613637}" type="pres">
      <dgm:prSet presAssocID="{0E289649-CFD1-41C9-BA92-F66B9B390F5F}" presName="Name10" presStyleLbl="parChTrans1D2" presStyleIdx="4" presStyleCnt="6"/>
      <dgm:spPr/>
      <dgm:t>
        <a:bodyPr/>
        <a:lstStyle/>
        <a:p>
          <a:endParaRPr lang="ru-RU"/>
        </a:p>
      </dgm:t>
    </dgm:pt>
    <dgm:pt modelId="{6C0815EA-4F87-4D32-9500-87E1C9CD0AEC}" type="pres">
      <dgm:prSet presAssocID="{09F31E75-6269-4A2B-AF91-8DEED1E7AEE2}" presName="hierRoot2" presStyleCnt="0"/>
      <dgm:spPr/>
    </dgm:pt>
    <dgm:pt modelId="{D5EC1341-DFDF-4822-B96A-0956B74644C3}" type="pres">
      <dgm:prSet presAssocID="{09F31E75-6269-4A2B-AF91-8DEED1E7AEE2}" presName="composite2" presStyleCnt="0"/>
      <dgm:spPr/>
    </dgm:pt>
    <dgm:pt modelId="{262A225C-4292-4A74-8327-23D99DB3B80C}" type="pres">
      <dgm:prSet presAssocID="{09F31E75-6269-4A2B-AF91-8DEED1E7AEE2}" presName="background2" presStyleLbl="node2" presStyleIdx="2" presStyleCnt="4"/>
      <dgm:spPr>
        <a:solidFill>
          <a:srgbClr val="FF7C80"/>
        </a:solidFill>
      </dgm:spPr>
    </dgm:pt>
    <dgm:pt modelId="{A6F001FD-6575-4BAC-9E0D-0928F5FDA0CF}" type="pres">
      <dgm:prSet presAssocID="{09F31E75-6269-4A2B-AF91-8DEED1E7AEE2}" presName="text2" presStyleLbl="fgAcc2" presStyleIdx="4" presStyleCnt="6" custScaleX="130545" custScaleY="84134" custLinFactY="-30327" custLinFactNeighborX="-510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EFEFA5-B1A3-4A61-92F3-9A02687A9BE6}" type="pres">
      <dgm:prSet presAssocID="{09F31E75-6269-4A2B-AF91-8DEED1E7AEE2}" presName="hierChild3" presStyleCnt="0"/>
      <dgm:spPr/>
    </dgm:pt>
    <dgm:pt modelId="{0AE1F1E7-436E-41B3-8C96-BE36F9673CBA}" type="pres">
      <dgm:prSet presAssocID="{E706B718-B882-4C4F-A155-54358F8C7929}" presName="Name10" presStyleLbl="parChTrans1D2" presStyleIdx="5" presStyleCnt="6"/>
      <dgm:spPr/>
      <dgm:t>
        <a:bodyPr/>
        <a:lstStyle/>
        <a:p>
          <a:endParaRPr lang="ru-RU"/>
        </a:p>
      </dgm:t>
    </dgm:pt>
    <dgm:pt modelId="{9CD20166-66E5-4334-B9BB-F8F7AC724160}" type="pres">
      <dgm:prSet presAssocID="{658FE865-056A-4DB0-85B7-D6800B7D52E9}" presName="hierRoot2" presStyleCnt="0"/>
      <dgm:spPr/>
    </dgm:pt>
    <dgm:pt modelId="{4098CD6D-0323-4F29-A7BA-A043C23D3646}" type="pres">
      <dgm:prSet presAssocID="{658FE865-056A-4DB0-85B7-D6800B7D52E9}" presName="composite2" presStyleCnt="0"/>
      <dgm:spPr/>
    </dgm:pt>
    <dgm:pt modelId="{BB8F6BBC-522A-4A90-8A68-E22666A3A081}" type="pres">
      <dgm:prSet presAssocID="{658FE865-056A-4DB0-85B7-D6800B7D52E9}" presName="background2" presStyleLbl="node2" presStyleIdx="3" presStyleCnt="4"/>
      <dgm:spPr>
        <a:solidFill>
          <a:srgbClr val="CCFF33"/>
        </a:solidFill>
      </dgm:spPr>
    </dgm:pt>
    <dgm:pt modelId="{4070839A-848B-48A4-B086-9F340BA5A089}" type="pres">
      <dgm:prSet presAssocID="{658FE865-056A-4DB0-85B7-D6800B7D52E9}" presName="text2" presStyleLbl="fgAcc2" presStyleIdx="5" presStyleCnt="6" custScaleX="126871" custLinFactY="-30327" custLinFactNeighborX="-510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2D90F-7F90-4045-9A97-10F5E4B2CD68}" type="pres">
      <dgm:prSet presAssocID="{658FE865-056A-4DB0-85B7-D6800B7D52E9}" presName="hierChild3" presStyleCnt="0"/>
      <dgm:spPr/>
    </dgm:pt>
  </dgm:ptLst>
  <dgm:cxnLst>
    <dgm:cxn modelId="{F2E89706-0835-4FF4-95B7-9E7A50174B23}" type="presOf" srcId="{09F31E75-6269-4A2B-AF91-8DEED1E7AEE2}" destId="{A6F001FD-6575-4BAC-9E0D-0928F5FDA0CF}" srcOrd="0" destOrd="0" presId="urn:microsoft.com/office/officeart/2005/8/layout/hierarchy1"/>
    <dgm:cxn modelId="{7F34ADAA-F1EB-400E-9CAB-270308FB8596}" type="presOf" srcId="{71031A58-804E-4182-A79B-3A4B70E4380E}" destId="{D9468577-E4A3-48B3-BE9D-2B2401E28CAB}" srcOrd="0" destOrd="0" presId="urn:microsoft.com/office/officeart/2005/8/layout/hierarchy1"/>
    <dgm:cxn modelId="{51ADD4A0-F9E6-4505-B0FC-7A48616F6F28}" type="presOf" srcId="{0E289649-CFD1-41C9-BA92-F66B9B390F5F}" destId="{339A76F7-AADD-422D-BD6C-88D3E9613637}" srcOrd="0" destOrd="0" presId="urn:microsoft.com/office/officeart/2005/8/layout/hierarchy1"/>
    <dgm:cxn modelId="{ED38B71A-1ACB-4676-AFB8-3DCE53E1832A}" srcId="{371C1528-4118-47F6-AEB8-C092A39A1CD0}" destId="{16B931FC-5C6A-4395-9E22-F94BFAA76F1E}" srcOrd="3" destOrd="0" parTransId="{92BD3FFF-D4F2-4E3F-9A91-A71C83BF4BB3}" sibTransId="{66D328EF-85A4-4F32-8F4F-170D191E944C}"/>
    <dgm:cxn modelId="{2F82D01A-B669-408C-A659-DB8BC23160F6}" srcId="{371C1528-4118-47F6-AEB8-C092A39A1CD0}" destId="{32018241-7730-44C9-8FA7-CBA4E24CF216}" srcOrd="2" destOrd="0" parTransId="{B7820070-C841-4621-AECD-F9D0F84B3C8C}" sibTransId="{312CCF7B-7313-4401-BD6C-1D05A29F599E}"/>
    <dgm:cxn modelId="{8AC9AE2C-F56D-4A51-98BA-3E8D785FBD93}" type="presOf" srcId="{92BD3FFF-D4F2-4E3F-9A91-A71C83BF4BB3}" destId="{818721F0-6987-40DC-820C-8C41920C3C58}" srcOrd="0" destOrd="0" presId="urn:microsoft.com/office/officeart/2005/8/layout/hierarchy1"/>
    <dgm:cxn modelId="{CD57BD77-5707-4011-94BF-9D6B6E0D3B87}" type="presOf" srcId="{16B931FC-5C6A-4395-9E22-F94BFAA76F1E}" destId="{604B7822-D175-4B8C-919C-69D4115E575B}" srcOrd="0" destOrd="0" presId="urn:microsoft.com/office/officeart/2005/8/layout/hierarchy1"/>
    <dgm:cxn modelId="{480246D9-E144-4BB9-B318-F061B0C00CB8}" type="presOf" srcId="{6952D153-CE92-4789-84AA-F7B763E6D4F1}" destId="{12978AF8-39E1-471C-8124-EBAD9A88F754}" srcOrd="0" destOrd="0" presId="urn:microsoft.com/office/officeart/2005/8/layout/hierarchy1"/>
    <dgm:cxn modelId="{9A96833F-A37C-4C39-8EB9-132C336DDE79}" type="presOf" srcId="{32018241-7730-44C9-8FA7-CBA4E24CF216}" destId="{86BE649F-EEDD-4D60-81B4-D0556CFB9538}" srcOrd="0" destOrd="0" presId="urn:microsoft.com/office/officeart/2005/8/layout/hierarchy1"/>
    <dgm:cxn modelId="{3DF8BBCB-E1EE-472B-860C-C9D71A6A79D5}" type="presOf" srcId="{658FE865-056A-4DB0-85B7-D6800B7D52E9}" destId="{4070839A-848B-48A4-B086-9F340BA5A089}" srcOrd="0" destOrd="0" presId="urn:microsoft.com/office/officeart/2005/8/layout/hierarchy1"/>
    <dgm:cxn modelId="{AF018920-DE59-4C02-8200-EF529FBD908D}" srcId="{71031A58-804E-4182-A79B-3A4B70E4380E}" destId="{371C1528-4118-47F6-AEB8-C092A39A1CD0}" srcOrd="0" destOrd="0" parTransId="{3C28AF7F-2A97-4923-995E-1626836FA207}" sibTransId="{9607B034-1DE6-4485-B485-490EDBF3CEA1}"/>
    <dgm:cxn modelId="{AF5656C4-5FC3-47E8-9695-F88A1630C9C2}" type="presOf" srcId="{A2870561-429B-4146-A0CB-12807FD7DBE0}" destId="{F3D033C9-F3E3-47AB-B456-01BF6E94A469}" srcOrd="0" destOrd="0" presId="urn:microsoft.com/office/officeart/2005/8/layout/hierarchy1"/>
    <dgm:cxn modelId="{63D7CAE9-99A4-4439-BAA5-D1F5906F4C5D}" type="presOf" srcId="{371C1528-4118-47F6-AEB8-C092A39A1CD0}" destId="{DD8BE9F3-68C1-408C-BE73-CFFFED06FDC9}" srcOrd="0" destOrd="0" presId="urn:microsoft.com/office/officeart/2005/8/layout/hierarchy1"/>
    <dgm:cxn modelId="{03A49D97-F396-4329-8E3F-57BC7FE30D02}" type="presOf" srcId="{E706B718-B882-4C4F-A155-54358F8C7929}" destId="{0AE1F1E7-436E-41B3-8C96-BE36F9673CBA}" srcOrd="0" destOrd="0" presId="urn:microsoft.com/office/officeart/2005/8/layout/hierarchy1"/>
    <dgm:cxn modelId="{E2858658-75C0-4C88-A2F0-B374831C1C79}" srcId="{371C1528-4118-47F6-AEB8-C092A39A1CD0}" destId="{658FE865-056A-4DB0-85B7-D6800B7D52E9}" srcOrd="5" destOrd="0" parTransId="{E706B718-B882-4C4F-A155-54358F8C7929}" sibTransId="{16D827BF-DC86-4A5D-B845-872A0C9ADC1A}"/>
    <dgm:cxn modelId="{0181F1F6-7B61-4661-A0FF-6EA1E7A50EB9}" type="presOf" srcId="{B7820070-C841-4621-AECD-F9D0F84B3C8C}" destId="{53FB59D6-B040-4371-9BB3-2887D008764D}" srcOrd="0" destOrd="0" presId="urn:microsoft.com/office/officeart/2005/8/layout/hierarchy1"/>
    <dgm:cxn modelId="{964A0E71-3E68-4EAE-8D61-D892E45D75CF}" srcId="{371C1528-4118-47F6-AEB8-C092A39A1CD0}" destId="{CB1687C1-38FF-47FC-BF41-1AE49BEEA9AA}" srcOrd="0" destOrd="0" parTransId="{A2870561-429B-4146-A0CB-12807FD7DBE0}" sibTransId="{042C3678-29EB-4910-9483-D0C2CA4410E5}"/>
    <dgm:cxn modelId="{93624A7A-CAFC-48FB-929A-D1C94905F914}" srcId="{371C1528-4118-47F6-AEB8-C092A39A1CD0}" destId="{55F07757-EC15-4B2C-8084-F89AB6052D56}" srcOrd="1" destOrd="0" parTransId="{6952D153-CE92-4789-84AA-F7B763E6D4F1}" sibTransId="{C95406AF-2332-409F-AB55-24D101D9B566}"/>
    <dgm:cxn modelId="{4B10D466-5EC9-4D68-8E6F-79713B61133F}" srcId="{371C1528-4118-47F6-AEB8-C092A39A1CD0}" destId="{09F31E75-6269-4A2B-AF91-8DEED1E7AEE2}" srcOrd="4" destOrd="0" parTransId="{0E289649-CFD1-41C9-BA92-F66B9B390F5F}" sibTransId="{3A0FC2F4-EE85-4BD2-9115-C92FB1905C60}"/>
    <dgm:cxn modelId="{7ED3CCB1-B24F-4545-BA25-F92655CCBDE9}" type="presOf" srcId="{CB1687C1-38FF-47FC-BF41-1AE49BEEA9AA}" destId="{0EA7A6D8-E9A1-464C-BED7-EB2247518E5D}" srcOrd="0" destOrd="0" presId="urn:microsoft.com/office/officeart/2005/8/layout/hierarchy1"/>
    <dgm:cxn modelId="{805D1F79-791D-4005-9605-D13DAA8AB521}" type="presOf" srcId="{55F07757-EC15-4B2C-8084-F89AB6052D56}" destId="{94C91D55-62FC-488E-A1F4-86B1F5FD3DA9}" srcOrd="0" destOrd="0" presId="urn:microsoft.com/office/officeart/2005/8/layout/hierarchy1"/>
    <dgm:cxn modelId="{3945C6E9-9201-4A37-8CB3-193FEEEF87E6}" type="presParOf" srcId="{D9468577-E4A3-48B3-BE9D-2B2401E28CAB}" destId="{07DEC19E-B415-479D-A4B9-8775AD2B9D3C}" srcOrd="0" destOrd="0" presId="urn:microsoft.com/office/officeart/2005/8/layout/hierarchy1"/>
    <dgm:cxn modelId="{1A12F8F4-4637-4276-8C76-B2F682B2E5B1}" type="presParOf" srcId="{07DEC19E-B415-479D-A4B9-8775AD2B9D3C}" destId="{BEA08A4F-BB9E-41D9-AEC6-EE5BB0E7E835}" srcOrd="0" destOrd="0" presId="urn:microsoft.com/office/officeart/2005/8/layout/hierarchy1"/>
    <dgm:cxn modelId="{47AC5958-CD8E-46B5-B9D7-328757B97637}" type="presParOf" srcId="{BEA08A4F-BB9E-41D9-AEC6-EE5BB0E7E835}" destId="{FA092B2B-5B8A-4CAC-8EB2-F141D358FF15}" srcOrd="0" destOrd="0" presId="urn:microsoft.com/office/officeart/2005/8/layout/hierarchy1"/>
    <dgm:cxn modelId="{CD18F5CA-FDFE-4895-A683-D842B58ADC50}" type="presParOf" srcId="{BEA08A4F-BB9E-41D9-AEC6-EE5BB0E7E835}" destId="{DD8BE9F3-68C1-408C-BE73-CFFFED06FDC9}" srcOrd="1" destOrd="0" presId="urn:microsoft.com/office/officeart/2005/8/layout/hierarchy1"/>
    <dgm:cxn modelId="{BD225770-80A3-4DBA-BB4D-5FDF684DC5D4}" type="presParOf" srcId="{07DEC19E-B415-479D-A4B9-8775AD2B9D3C}" destId="{F00D0DCC-2673-4364-8D34-065F4239766E}" srcOrd="1" destOrd="0" presId="urn:microsoft.com/office/officeart/2005/8/layout/hierarchy1"/>
    <dgm:cxn modelId="{852E76E6-BA23-4D6D-ACD2-93E7809BE6AC}" type="presParOf" srcId="{F00D0DCC-2673-4364-8D34-065F4239766E}" destId="{F3D033C9-F3E3-47AB-B456-01BF6E94A469}" srcOrd="0" destOrd="0" presId="urn:microsoft.com/office/officeart/2005/8/layout/hierarchy1"/>
    <dgm:cxn modelId="{5DC13A53-69B1-4FFD-B59F-44788D87C261}" type="presParOf" srcId="{F00D0DCC-2673-4364-8D34-065F4239766E}" destId="{350E7E04-D620-4027-B790-344951EF8FE0}" srcOrd="1" destOrd="0" presId="urn:microsoft.com/office/officeart/2005/8/layout/hierarchy1"/>
    <dgm:cxn modelId="{EFE765C3-AAD1-4367-882F-712CDF7964C6}" type="presParOf" srcId="{350E7E04-D620-4027-B790-344951EF8FE0}" destId="{7B91592B-E4ED-4527-8D79-0B8E99AF9810}" srcOrd="0" destOrd="0" presId="urn:microsoft.com/office/officeart/2005/8/layout/hierarchy1"/>
    <dgm:cxn modelId="{82DF303F-F20F-4D36-8C15-E1A23962AA74}" type="presParOf" srcId="{7B91592B-E4ED-4527-8D79-0B8E99AF9810}" destId="{6F36C6EF-4D25-4B41-A5E2-1BD2C44F5743}" srcOrd="0" destOrd="0" presId="urn:microsoft.com/office/officeart/2005/8/layout/hierarchy1"/>
    <dgm:cxn modelId="{122E8D42-57B4-4863-B61F-034FC1D64C4E}" type="presParOf" srcId="{7B91592B-E4ED-4527-8D79-0B8E99AF9810}" destId="{0EA7A6D8-E9A1-464C-BED7-EB2247518E5D}" srcOrd="1" destOrd="0" presId="urn:microsoft.com/office/officeart/2005/8/layout/hierarchy1"/>
    <dgm:cxn modelId="{411324DA-88EF-4802-A51F-532170E6E468}" type="presParOf" srcId="{350E7E04-D620-4027-B790-344951EF8FE0}" destId="{B95EC7D2-21A3-4FDA-B1C7-4E6CA044F7C4}" srcOrd="1" destOrd="0" presId="urn:microsoft.com/office/officeart/2005/8/layout/hierarchy1"/>
    <dgm:cxn modelId="{16F30D3A-1B3A-444B-AAD4-A06955BBBDF7}" type="presParOf" srcId="{F00D0DCC-2673-4364-8D34-065F4239766E}" destId="{12978AF8-39E1-471C-8124-EBAD9A88F754}" srcOrd="2" destOrd="0" presId="urn:microsoft.com/office/officeart/2005/8/layout/hierarchy1"/>
    <dgm:cxn modelId="{EF3C6926-24FD-469D-B6C4-BB8645B118F2}" type="presParOf" srcId="{F00D0DCC-2673-4364-8D34-065F4239766E}" destId="{A584F733-A113-4FF0-95F3-93465B8FF27C}" srcOrd="3" destOrd="0" presId="urn:microsoft.com/office/officeart/2005/8/layout/hierarchy1"/>
    <dgm:cxn modelId="{F19EF64C-FBEF-4B7B-9539-87C36F567D5C}" type="presParOf" srcId="{A584F733-A113-4FF0-95F3-93465B8FF27C}" destId="{2333DCAC-4647-4C09-B2E8-2F3C78F1B26A}" srcOrd="0" destOrd="0" presId="urn:microsoft.com/office/officeart/2005/8/layout/hierarchy1"/>
    <dgm:cxn modelId="{C6DF2806-A6AE-4FDA-95C2-BE84A978D8E5}" type="presParOf" srcId="{2333DCAC-4647-4C09-B2E8-2F3C78F1B26A}" destId="{463E5FDB-5987-4A42-9EAF-AB2B361F4FA1}" srcOrd="0" destOrd="0" presId="urn:microsoft.com/office/officeart/2005/8/layout/hierarchy1"/>
    <dgm:cxn modelId="{1ED6DD9C-2CF8-4CAB-B3B9-0C03AFCAC032}" type="presParOf" srcId="{2333DCAC-4647-4C09-B2E8-2F3C78F1B26A}" destId="{94C91D55-62FC-488E-A1F4-86B1F5FD3DA9}" srcOrd="1" destOrd="0" presId="urn:microsoft.com/office/officeart/2005/8/layout/hierarchy1"/>
    <dgm:cxn modelId="{C1ECFE4D-5EC6-4E99-A773-1DE297B7221C}" type="presParOf" srcId="{A584F733-A113-4FF0-95F3-93465B8FF27C}" destId="{52CCB7BE-05A4-4DF4-87C7-97580E68FEA1}" srcOrd="1" destOrd="0" presId="urn:microsoft.com/office/officeart/2005/8/layout/hierarchy1"/>
    <dgm:cxn modelId="{F6A2F31D-9969-451B-8DFC-D9F1F388061A}" type="presParOf" srcId="{F00D0DCC-2673-4364-8D34-065F4239766E}" destId="{53FB59D6-B040-4371-9BB3-2887D008764D}" srcOrd="4" destOrd="0" presId="urn:microsoft.com/office/officeart/2005/8/layout/hierarchy1"/>
    <dgm:cxn modelId="{620BB772-67AC-4D4D-B693-DB5C79A58502}" type="presParOf" srcId="{F00D0DCC-2673-4364-8D34-065F4239766E}" destId="{F2C242D9-23AE-4ED7-8539-AF9D6A8F425E}" srcOrd="5" destOrd="0" presId="urn:microsoft.com/office/officeart/2005/8/layout/hierarchy1"/>
    <dgm:cxn modelId="{5E3CED8C-B4CA-4AAA-A991-756F01EBF1C1}" type="presParOf" srcId="{F2C242D9-23AE-4ED7-8539-AF9D6A8F425E}" destId="{E052772C-086D-4DB2-A6F9-1001F035E9C1}" srcOrd="0" destOrd="0" presId="urn:microsoft.com/office/officeart/2005/8/layout/hierarchy1"/>
    <dgm:cxn modelId="{1C13A0B5-1118-4A1F-B9B3-61D30716F585}" type="presParOf" srcId="{E052772C-086D-4DB2-A6F9-1001F035E9C1}" destId="{DF4B4F0B-13DE-4891-87B9-8D03ADF6488E}" srcOrd="0" destOrd="0" presId="urn:microsoft.com/office/officeart/2005/8/layout/hierarchy1"/>
    <dgm:cxn modelId="{F3F550AB-C4C1-4ECD-A198-E11A2155926C}" type="presParOf" srcId="{E052772C-086D-4DB2-A6F9-1001F035E9C1}" destId="{86BE649F-EEDD-4D60-81B4-D0556CFB9538}" srcOrd="1" destOrd="0" presId="urn:microsoft.com/office/officeart/2005/8/layout/hierarchy1"/>
    <dgm:cxn modelId="{F0FD0B6D-B4B3-41B7-876D-C8DDF62A8989}" type="presParOf" srcId="{F2C242D9-23AE-4ED7-8539-AF9D6A8F425E}" destId="{6C251BB3-C0CE-4464-8AE4-C31ACDE7AC43}" srcOrd="1" destOrd="0" presId="urn:microsoft.com/office/officeart/2005/8/layout/hierarchy1"/>
    <dgm:cxn modelId="{EC5A1811-527D-445F-8945-BCDF9194DB0F}" type="presParOf" srcId="{F00D0DCC-2673-4364-8D34-065F4239766E}" destId="{818721F0-6987-40DC-820C-8C41920C3C58}" srcOrd="6" destOrd="0" presId="urn:microsoft.com/office/officeart/2005/8/layout/hierarchy1"/>
    <dgm:cxn modelId="{73DE4775-5211-4672-A91C-401F74FF4A21}" type="presParOf" srcId="{F00D0DCC-2673-4364-8D34-065F4239766E}" destId="{8CF85901-7124-4065-B89D-7ACB981DBAE3}" srcOrd="7" destOrd="0" presId="urn:microsoft.com/office/officeart/2005/8/layout/hierarchy1"/>
    <dgm:cxn modelId="{FE75F4ED-9E73-4CDD-A6BF-FD6A64B86311}" type="presParOf" srcId="{8CF85901-7124-4065-B89D-7ACB981DBAE3}" destId="{54F9BBCA-0FF3-4004-8DF9-5D679D20DB70}" srcOrd="0" destOrd="0" presId="urn:microsoft.com/office/officeart/2005/8/layout/hierarchy1"/>
    <dgm:cxn modelId="{08F9B4F6-6228-4087-A566-CBD710777319}" type="presParOf" srcId="{54F9BBCA-0FF3-4004-8DF9-5D679D20DB70}" destId="{17421B7F-CEBE-4634-804D-7CC55740726B}" srcOrd="0" destOrd="0" presId="urn:microsoft.com/office/officeart/2005/8/layout/hierarchy1"/>
    <dgm:cxn modelId="{019628D6-EA5F-40EC-9DB3-979BDBF5F6F6}" type="presParOf" srcId="{54F9BBCA-0FF3-4004-8DF9-5D679D20DB70}" destId="{604B7822-D175-4B8C-919C-69D4115E575B}" srcOrd="1" destOrd="0" presId="urn:microsoft.com/office/officeart/2005/8/layout/hierarchy1"/>
    <dgm:cxn modelId="{2FC68672-DE4C-4495-A4FE-7C440458D8F8}" type="presParOf" srcId="{8CF85901-7124-4065-B89D-7ACB981DBAE3}" destId="{9AB10878-6572-4319-9031-1BC7B5AEAD66}" srcOrd="1" destOrd="0" presId="urn:microsoft.com/office/officeart/2005/8/layout/hierarchy1"/>
    <dgm:cxn modelId="{F519A158-2AFA-4E28-9E23-288D886ABB97}" type="presParOf" srcId="{F00D0DCC-2673-4364-8D34-065F4239766E}" destId="{339A76F7-AADD-422D-BD6C-88D3E9613637}" srcOrd="8" destOrd="0" presId="urn:microsoft.com/office/officeart/2005/8/layout/hierarchy1"/>
    <dgm:cxn modelId="{DA8ECCBA-64B4-465B-A39F-696E7E66F0FA}" type="presParOf" srcId="{F00D0DCC-2673-4364-8D34-065F4239766E}" destId="{6C0815EA-4F87-4D32-9500-87E1C9CD0AEC}" srcOrd="9" destOrd="0" presId="urn:microsoft.com/office/officeart/2005/8/layout/hierarchy1"/>
    <dgm:cxn modelId="{24E79DC5-27B6-4BC0-87D8-9CCAEB4EB204}" type="presParOf" srcId="{6C0815EA-4F87-4D32-9500-87E1C9CD0AEC}" destId="{D5EC1341-DFDF-4822-B96A-0956B74644C3}" srcOrd="0" destOrd="0" presId="urn:microsoft.com/office/officeart/2005/8/layout/hierarchy1"/>
    <dgm:cxn modelId="{15FCD115-72DE-4AEB-9E4F-273541444AAF}" type="presParOf" srcId="{D5EC1341-DFDF-4822-B96A-0956B74644C3}" destId="{262A225C-4292-4A74-8327-23D99DB3B80C}" srcOrd="0" destOrd="0" presId="urn:microsoft.com/office/officeart/2005/8/layout/hierarchy1"/>
    <dgm:cxn modelId="{601842EA-2446-4CD5-87D2-409707CB6C95}" type="presParOf" srcId="{D5EC1341-DFDF-4822-B96A-0956B74644C3}" destId="{A6F001FD-6575-4BAC-9E0D-0928F5FDA0CF}" srcOrd="1" destOrd="0" presId="urn:microsoft.com/office/officeart/2005/8/layout/hierarchy1"/>
    <dgm:cxn modelId="{B4B22FBE-4485-43E6-A59A-DB9C3E1F7674}" type="presParOf" srcId="{6C0815EA-4F87-4D32-9500-87E1C9CD0AEC}" destId="{A7EFEFA5-B1A3-4A61-92F3-9A02687A9BE6}" srcOrd="1" destOrd="0" presId="urn:microsoft.com/office/officeart/2005/8/layout/hierarchy1"/>
    <dgm:cxn modelId="{35443FA0-EEB9-41F3-A195-1C406FB3466F}" type="presParOf" srcId="{F00D0DCC-2673-4364-8D34-065F4239766E}" destId="{0AE1F1E7-436E-41B3-8C96-BE36F9673CBA}" srcOrd="10" destOrd="0" presId="urn:microsoft.com/office/officeart/2005/8/layout/hierarchy1"/>
    <dgm:cxn modelId="{265F17B1-A101-4EDC-B149-EDEB131CA44E}" type="presParOf" srcId="{F00D0DCC-2673-4364-8D34-065F4239766E}" destId="{9CD20166-66E5-4334-B9BB-F8F7AC724160}" srcOrd="11" destOrd="0" presId="urn:microsoft.com/office/officeart/2005/8/layout/hierarchy1"/>
    <dgm:cxn modelId="{E601D865-6878-4E4D-9647-4472A37F25A5}" type="presParOf" srcId="{9CD20166-66E5-4334-B9BB-F8F7AC724160}" destId="{4098CD6D-0323-4F29-A7BA-A043C23D3646}" srcOrd="0" destOrd="0" presId="urn:microsoft.com/office/officeart/2005/8/layout/hierarchy1"/>
    <dgm:cxn modelId="{5EE160BF-DF82-48D3-A770-55F13D6AA53D}" type="presParOf" srcId="{4098CD6D-0323-4F29-A7BA-A043C23D3646}" destId="{BB8F6BBC-522A-4A90-8A68-E22666A3A081}" srcOrd="0" destOrd="0" presId="urn:microsoft.com/office/officeart/2005/8/layout/hierarchy1"/>
    <dgm:cxn modelId="{17A95C9C-69A1-409C-A386-BF88D21D67BF}" type="presParOf" srcId="{4098CD6D-0323-4F29-A7BA-A043C23D3646}" destId="{4070839A-848B-48A4-B086-9F340BA5A089}" srcOrd="1" destOrd="0" presId="urn:microsoft.com/office/officeart/2005/8/layout/hierarchy1"/>
    <dgm:cxn modelId="{AED97551-22FE-4937-8C3A-720902A29C51}" type="presParOf" srcId="{9CD20166-66E5-4334-B9BB-F8F7AC724160}" destId="{D192D90F-7F90-4045-9A97-10F5E4B2CD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1F1E7-436E-41B3-8C96-BE36F9673CBA}">
      <dsp:nvSpPr>
        <dsp:cNvPr id="0" name=""/>
        <dsp:cNvSpPr/>
      </dsp:nvSpPr>
      <dsp:spPr>
        <a:xfrm>
          <a:off x="4241965" y="863020"/>
          <a:ext cx="3527111" cy="534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904"/>
              </a:lnTo>
              <a:lnTo>
                <a:pt x="3527111" y="433904"/>
              </a:lnTo>
              <a:lnTo>
                <a:pt x="3527111" y="534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A76F7-AADD-422D-BD6C-88D3E9613637}">
      <dsp:nvSpPr>
        <dsp:cNvPr id="0" name=""/>
        <dsp:cNvSpPr/>
      </dsp:nvSpPr>
      <dsp:spPr>
        <a:xfrm>
          <a:off x="4241965" y="863020"/>
          <a:ext cx="1887969" cy="534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904"/>
              </a:lnTo>
              <a:lnTo>
                <a:pt x="1887969" y="433904"/>
              </a:lnTo>
              <a:lnTo>
                <a:pt x="1887969" y="534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721F0-6987-40DC-820C-8C41920C3C58}">
      <dsp:nvSpPr>
        <dsp:cNvPr id="0" name=""/>
        <dsp:cNvSpPr/>
      </dsp:nvSpPr>
      <dsp:spPr>
        <a:xfrm>
          <a:off x="4241965" y="863020"/>
          <a:ext cx="394739" cy="534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904"/>
              </a:lnTo>
              <a:lnTo>
                <a:pt x="394739" y="433904"/>
              </a:lnTo>
              <a:lnTo>
                <a:pt x="394739" y="534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B59D6-B040-4371-9BB3-2887D008764D}">
      <dsp:nvSpPr>
        <dsp:cNvPr id="0" name=""/>
        <dsp:cNvSpPr/>
      </dsp:nvSpPr>
      <dsp:spPr>
        <a:xfrm>
          <a:off x="3309338" y="863020"/>
          <a:ext cx="932626" cy="534512"/>
        </a:xfrm>
        <a:custGeom>
          <a:avLst/>
          <a:gdLst/>
          <a:ahLst/>
          <a:cxnLst/>
          <a:rect l="0" t="0" r="0" b="0"/>
          <a:pathLst>
            <a:path>
              <a:moveTo>
                <a:pt x="932626" y="0"/>
              </a:moveTo>
              <a:lnTo>
                <a:pt x="932626" y="433904"/>
              </a:lnTo>
              <a:lnTo>
                <a:pt x="0" y="433904"/>
              </a:lnTo>
              <a:lnTo>
                <a:pt x="0" y="534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78AF8-39E1-471C-8124-EBAD9A88F754}">
      <dsp:nvSpPr>
        <dsp:cNvPr id="0" name=""/>
        <dsp:cNvSpPr/>
      </dsp:nvSpPr>
      <dsp:spPr>
        <a:xfrm>
          <a:off x="1901844" y="863020"/>
          <a:ext cx="2340120" cy="534512"/>
        </a:xfrm>
        <a:custGeom>
          <a:avLst/>
          <a:gdLst/>
          <a:ahLst/>
          <a:cxnLst/>
          <a:rect l="0" t="0" r="0" b="0"/>
          <a:pathLst>
            <a:path>
              <a:moveTo>
                <a:pt x="2340120" y="0"/>
              </a:moveTo>
              <a:lnTo>
                <a:pt x="2340120" y="433904"/>
              </a:lnTo>
              <a:lnTo>
                <a:pt x="0" y="433904"/>
              </a:lnTo>
              <a:lnTo>
                <a:pt x="0" y="534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033C9-F3E3-47AB-B456-01BF6E94A469}">
      <dsp:nvSpPr>
        <dsp:cNvPr id="0" name=""/>
        <dsp:cNvSpPr/>
      </dsp:nvSpPr>
      <dsp:spPr>
        <a:xfrm>
          <a:off x="494351" y="863020"/>
          <a:ext cx="3747613" cy="534512"/>
        </a:xfrm>
        <a:custGeom>
          <a:avLst/>
          <a:gdLst/>
          <a:ahLst/>
          <a:cxnLst/>
          <a:rect l="0" t="0" r="0" b="0"/>
          <a:pathLst>
            <a:path>
              <a:moveTo>
                <a:pt x="3747613" y="0"/>
              </a:moveTo>
              <a:lnTo>
                <a:pt x="3747613" y="433904"/>
              </a:lnTo>
              <a:lnTo>
                <a:pt x="0" y="433904"/>
              </a:lnTo>
              <a:lnTo>
                <a:pt x="0" y="534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92B2B-5B8A-4CAC-8EB2-F141D358FF15}">
      <dsp:nvSpPr>
        <dsp:cNvPr id="0" name=""/>
        <dsp:cNvSpPr/>
      </dsp:nvSpPr>
      <dsp:spPr>
        <a:xfrm>
          <a:off x="3467394" y="173393"/>
          <a:ext cx="1549141" cy="68962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BE9F3-68C1-408C-BE73-CFFFED06FDC9}">
      <dsp:nvSpPr>
        <dsp:cNvPr id="0" name=""/>
        <dsp:cNvSpPr/>
      </dsp:nvSpPr>
      <dsp:spPr>
        <a:xfrm>
          <a:off x="3588064" y="288029"/>
          <a:ext cx="1549141" cy="689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МАТЕМАТИКА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latin typeface="Times New Roman" pitchFamily="18" charset="0"/>
              <a:cs typeface="Times New Roman" pitchFamily="18" charset="0"/>
            </a:rPr>
            <a:t>8 часов</a:t>
          </a:r>
        </a:p>
      </dsp:txBody>
      <dsp:txXfrm>
        <a:off x="3608262" y="308227"/>
        <a:ext cx="1508745" cy="649231"/>
      </dsp:txXfrm>
    </dsp:sp>
    <dsp:sp modelId="{6F36C6EF-4D25-4B41-A5E2-1BD2C44F5743}">
      <dsp:nvSpPr>
        <dsp:cNvPr id="0" name=""/>
        <dsp:cNvSpPr/>
      </dsp:nvSpPr>
      <dsp:spPr>
        <a:xfrm>
          <a:off x="-48661" y="1397533"/>
          <a:ext cx="1086026" cy="689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7A6D8-E9A1-464C-BED7-EB2247518E5D}">
      <dsp:nvSpPr>
        <dsp:cNvPr id="0" name=""/>
        <dsp:cNvSpPr/>
      </dsp:nvSpPr>
      <dsp:spPr>
        <a:xfrm>
          <a:off x="72007" y="1512169"/>
          <a:ext cx="1086026" cy="689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ФИЗИКА</a:t>
          </a:r>
          <a:r>
            <a:rPr lang="ru-RU" sz="17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5 часов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205" y="1532367"/>
        <a:ext cx="1045630" cy="649231"/>
      </dsp:txXfrm>
    </dsp:sp>
    <dsp:sp modelId="{463E5FDB-5987-4A42-9EAF-AB2B361F4FA1}">
      <dsp:nvSpPr>
        <dsp:cNvPr id="0" name=""/>
        <dsp:cNvSpPr/>
      </dsp:nvSpPr>
      <dsp:spPr>
        <a:xfrm>
          <a:off x="1278704" y="1397533"/>
          <a:ext cx="1246281" cy="735349"/>
        </a:xfrm>
        <a:prstGeom prst="roundRect">
          <a:avLst>
            <a:gd name="adj" fmla="val 10000"/>
          </a:avLst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91D55-62FC-488E-A1F4-86B1F5FD3DA9}">
      <dsp:nvSpPr>
        <dsp:cNvPr id="0" name=""/>
        <dsp:cNvSpPr/>
      </dsp:nvSpPr>
      <dsp:spPr>
        <a:xfrm>
          <a:off x="1399374" y="1512169"/>
          <a:ext cx="1246281" cy="735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ИНФОРМАТИКА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>
              <a:latin typeface="Times New Roman" pitchFamily="18" charset="0"/>
              <a:cs typeface="Times New Roman" pitchFamily="18" charset="0"/>
            </a:rPr>
            <a:t>4 часа</a:t>
          </a:r>
        </a:p>
      </dsp:txBody>
      <dsp:txXfrm>
        <a:off x="1420912" y="1533707"/>
        <a:ext cx="1203205" cy="692273"/>
      </dsp:txXfrm>
    </dsp:sp>
    <dsp:sp modelId="{DF4B4F0B-13DE-4891-87B9-8D03ADF6488E}">
      <dsp:nvSpPr>
        <dsp:cNvPr id="0" name=""/>
        <dsp:cNvSpPr/>
      </dsp:nvSpPr>
      <dsp:spPr>
        <a:xfrm>
          <a:off x="2766324" y="1397533"/>
          <a:ext cx="1086026" cy="689627"/>
        </a:xfrm>
        <a:prstGeom prst="roundRect">
          <a:avLst>
            <a:gd name="adj" fmla="val 10000"/>
          </a:avLst>
        </a:prstGeom>
        <a:solidFill>
          <a:srgbClr val="00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E649F-EEDD-4D60-81B4-D0556CFB9538}">
      <dsp:nvSpPr>
        <dsp:cNvPr id="0" name=""/>
        <dsp:cNvSpPr/>
      </dsp:nvSpPr>
      <dsp:spPr>
        <a:xfrm>
          <a:off x="2886994" y="1512169"/>
          <a:ext cx="1086026" cy="689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БИОЛОГИЯ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>
              <a:latin typeface="Times New Roman" pitchFamily="18" charset="0"/>
              <a:cs typeface="Times New Roman" pitchFamily="18" charset="0"/>
            </a:rPr>
            <a:t>5 часов</a:t>
          </a:r>
        </a:p>
      </dsp:txBody>
      <dsp:txXfrm>
        <a:off x="2907192" y="1532367"/>
        <a:ext cx="1045630" cy="649231"/>
      </dsp:txXfrm>
    </dsp:sp>
    <dsp:sp modelId="{17421B7F-CEBE-4634-804D-7CC55740726B}">
      <dsp:nvSpPr>
        <dsp:cNvPr id="0" name=""/>
        <dsp:cNvSpPr/>
      </dsp:nvSpPr>
      <dsp:spPr>
        <a:xfrm>
          <a:off x="4093691" y="1397533"/>
          <a:ext cx="1086026" cy="689627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B7822-D175-4B8C-919C-69D4115E575B}">
      <dsp:nvSpPr>
        <dsp:cNvPr id="0" name=""/>
        <dsp:cNvSpPr/>
      </dsp:nvSpPr>
      <dsp:spPr>
        <a:xfrm>
          <a:off x="4214360" y="1512169"/>
          <a:ext cx="1086026" cy="689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ХИМИЯ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>
              <a:latin typeface="Times New Roman" pitchFamily="18" charset="0"/>
              <a:cs typeface="Times New Roman" pitchFamily="18" charset="0"/>
            </a:rPr>
            <a:t>5 часов</a:t>
          </a:r>
        </a:p>
      </dsp:txBody>
      <dsp:txXfrm>
        <a:off x="4234558" y="1532367"/>
        <a:ext cx="1045630" cy="649231"/>
      </dsp:txXfrm>
    </dsp:sp>
    <dsp:sp modelId="{262A225C-4292-4A74-8327-23D99DB3B80C}">
      <dsp:nvSpPr>
        <dsp:cNvPr id="0" name=""/>
        <dsp:cNvSpPr/>
      </dsp:nvSpPr>
      <dsp:spPr>
        <a:xfrm>
          <a:off x="5421057" y="1397533"/>
          <a:ext cx="1417753" cy="580210"/>
        </a:xfrm>
        <a:prstGeom prst="roundRect">
          <a:avLst>
            <a:gd name="adj" fmla="val 10000"/>
          </a:avLst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001FD-6575-4BAC-9E0D-0928F5FDA0CF}">
      <dsp:nvSpPr>
        <dsp:cNvPr id="0" name=""/>
        <dsp:cNvSpPr/>
      </dsp:nvSpPr>
      <dsp:spPr>
        <a:xfrm>
          <a:off x="5541726" y="1512169"/>
          <a:ext cx="1417753" cy="580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ОБЩЕСТВОЗНАНИЕ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>
              <a:latin typeface="Times New Roman" pitchFamily="18" charset="0"/>
              <a:cs typeface="Times New Roman" pitchFamily="18" charset="0"/>
            </a:rPr>
            <a:t>3 часа</a:t>
          </a:r>
        </a:p>
      </dsp:txBody>
      <dsp:txXfrm>
        <a:off x="5558720" y="1529163"/>
        <a:ext cx="1383765" cy="546222"/>
      </dsp:txXfrm>
    </dsp:sp>
    <dsp:sp modelId="{BB8F6BBC-522A-4A90-8A68-E22666A3A081}">
      <dsp:nvSpPr>
        <dsp:cNvPr id="0" name=""/>
        <dsp:cNvSpPr/>
      </dsp:nvSpPr>
      <dsp:spPr>
        <a:xfrm>
          <a:off x="7080150" y="1397533"/>
          <a:ext cx="1377853" cy="689627"/>
        </a:xfrm>
        <a:prstGeom prst="roundRect">
          <a:avLst>
            <a:gd name="adj" fmla="val 10000"/>
          </a:avLst>
        </a:prstGeom>
        <a:solidFill>
          <a:srgbClr val="CC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0839A-848B-48A4-B086-9F340BA5A089}">
      <dsp:nvSpPr>
        <dsp:cNvPr id="0" name=""/>
        <dsp:cNvSpPr/>
      </dsp:nvSpPr>
      <dsp:spPr>
        <a:xfrm>
          <a:off x="7200820" y="1512169"/>
          <a:ext cx="1377853" cy="689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АНГЛИЙСКИЙ ЯЗЫК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Times New Roman" pitchFamily="18" charset="0"/>
              <a:cs typeface="Times New Roman" pitchFamily="18" charset="0"/>
            </a:rPr>
            <a:t>6 </a:t>
          </a:r>
          <a:r>
            <a:rPr lang="ru-RU" sz="1200" i="1" kern="1200" dirty="0">
              <a:latin typeface="Times New Roman" pitchFamily="18" charset="0"/>
              <a:cs typeface="Times New Roman" pitchFamily="18" charset="0"/>
            </a:rPr>
            <a:t>часов</a:t>
          </a:r>
        </a:p>
      </dsp:txBody>
      <dsp:txXfrm>
        <a:off x="7221018" y="1532367"/>
        <a:ext cx="1337457" cy="649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55DB-C2C7-4FA9-BC69-AC02F63328F5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5A0F8-5214-45D6-928F-972031A64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4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477-86D0-413A-A78D-B69B16037ACE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5383-4026-4514-A0D3-D3385DFE8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2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477-86D0-413A-A78D-B69B16037ACE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5383-4026-4514-A0D3-D3385DFE8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5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477-86D0-413A-A78D-B69B16037ACE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5383-4026-4514-A0D3-D3385DFE8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477-86D0-413A-A78D-B69B16037ACE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5383-4026-4514-A0D3-D3385DFE8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477-86D0-413A-A78D-B69B16037ACE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5383-4026-4514-A0D3-D3385DFE8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1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477-86D0-413A-A78D-B69B16037ACE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5383-4026-4514-A0D3-D3385DFE8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5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477-86D0-413A-A78D-B69B16037ACE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5383-4026-4514-A0D3-D3385DFE8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7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477-86D0-413A-A78D-B69B16037ACE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5383-4026-4514-A0D3-D3385DFE8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0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477-86D0-413A-A78D-B69B16037ACE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5383-4026-4514-A0D3-D3385DFE8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1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477-86D0-413A-A78D-B69B16037ACE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5383-4026-4514-A0D3-D3385DFE8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5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477-86D0-413A-A78D-B69B16037ACE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5383-4026-4514-A0D3-D3385DFE8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3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0477-86D0-413A-A78D-B69B16037ACE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95383-4026-4514-A0D3-D3385DFE8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0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492896"/>
            <a:ext cx="633224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Специализированные математические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класс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 с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полипредметными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группами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373216"/>
            <a:ext cx="4456584" cy="1392560"/>
          </a:xfrm>
        </p:spPr>
        <p:txBody>
          <a:bodyPr/>
          <a:lstStyle/>
          <a:p>
            <a:pPr algn="r"/>
            <a:r>
              <a:rPr lang="ru-RU" dirty="0" smtClean="0"/>
              <a:t>МБОУ Лицей № 2</a:t>
            </a:r>
          </a:p>
          <a:p>
            <a:pPr algn="r"/>
            <a:r>
              <a:rPr lang="ru-RU" dirty="0" smtClean="0"/>
              <a:t>Г. Красноярск</a:t>
            </a:r>
            <a:endParaRPr lang="ru-RU" dirty="0"/>
          </a:p>
        </p:txBody>
      </p:sp>
      <p:pic>
        <p:nvPicPr>
          <p:cNvPr id="1026" name="Picture 2" descr="d:\Desktop\эмблема лице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" y="1"/>
            <a:ext cx="276874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6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Перспективы работы в рамках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416017"/>
              </p:ext>
            </p:extLst>
          </p:nvPr>
        </p:nvGraphicFramePr>
        <p:xfrm>
          <a:off x="467544" y="1052736"/>
          <a:ext cx="8280920" cy="29637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6184"/>
                <a:gridCol w="1728192"/>
                <a:gridCol w="1728192"/>
                <a:gridCol w="1656184"/>
                <a:gridCol w="1512168"/>
              </a:tblGrid>
              <a:tr h="440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– 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1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1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класс</a:t>
                      </a:r>
                      <a:endParaRPr lang="ru-RU" sz="24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класс</a:t>
                      </a:r>
                      <a:endParaRPr lang="ru-RU" sz="24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класс</a:t>
                      </a:r>
                      <a:endParaRPr lang="ru-RU" sz="24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класс</a:t>
                      </a:r>
                      <a:endParaRPr lang="ru-RU" sz="24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класс</a:t>
                      </a:r>
                      <a:endParaRPr lang="ru-RU" sz="24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класс</a:t>
                      </a:r>
                      <a:endParaRPr lang="ru-RU" sz="24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класс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класс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класс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класс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класс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класс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класс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класс</a:t>
                      </a:r>
                      <a:endParaRPr lang="ru-RU" sz="24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класс</a:t>
                      </a:r>
                      <a:endParaRPr lang="ru-RU" sz="24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класс</a:t>
                      </a:r>
                      <a:endParaRPr lang="ru-RU" sz="24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443711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профессиональных проб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сотрудничества с предприятиями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курсовой подготовки учащихся с целью получения   дополнительных  специальностей (например, лаборант химического анализа)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8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#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2" y="2780928"/>
            <a:ext cx="4203869" cy="378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427984" y="188640"/>
            <a:ext cx="4464496" cy="864096"/>
          </a:xfrm>
          <a:prstGeom prst="roundRect">
            <a:avLst/>
          </a:prstGeom>
          <a:solidFill>
            <a:srgbClr val="CCECFF"/>
          </a:solidFill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 - химия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7984" y="1340768"/>
            <a:ext cx="4464496" cy="864096"/>
          </a:xfrm>
          <a:prstGeom prst="roundRect">
            <a:avLst/>
          </a:prstGeom>
          <a:solidFill>
            <a:srgbClr val="CCECFF"/>
          </a:solidFill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 - физика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984" y="2420888"/>
            <a:ext cx="4464496" cy="864096"/>
          </a:xfrm>
          <a:prstGeom prst="roundRect">
            <a:avLst/>
          </a:prstGeom>
          <a:solidFill>
            <a:srgbClr val="CCECFF"/>
          </a:solidFill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 - информатика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3501008"/>
            <a:ext cx="4464496" cy="864096"/>
          </a:xfrm>
          <a:prstGeom prst="roundRect">
            <a:avLst/>
          </a:prstGeom>
          <a:solidFill>
            <a:srgbClr val="CCECFF"/>
          </a:solidFill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 - биология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7984" y="4581128"/>
            <a:ext cx="4464496" cy="864096"/>
          </a:xfrm>
          <a:prstGeom prst="roundRect">
            <a:avLst/>
          </a:prstGeom>
          <a:solidFill>
            <a:srgbClr val="CCECFF"/>
          </a:solidFill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английский язык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7984" y="5661248"/>
            <a:ext cx="4464496" cy="864096"/>
          </a:xfrm>
          <a:prstGeom prst="roundRect">
            <a:avLst/>
          </a:prstGeom>
          <a:solidFill>
            <a:srgbClr val="CCECFF"/>
          </a:solidFill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 - обществознание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AutoShape 2" descr="https://83.img.avito.st/1280x960/20449894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3.img.avito.st/1280x960/20449894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d:\Desktop\2044989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2738"/>
            <a:ext cx="2970830" cy="24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1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083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10-й специализированный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полипредметный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класс с углублённым изучением математики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1818" y="3925052"/>
            <a:ext cx="3525047" cy="9441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Лицей № 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Красноярск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Sambalicey2\public\Кухтачёва И.В\фото\фото лицея 2009-2010\DSC015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0"/>
          <a:stretch/>
        </p:blipFill>
        <p:spPr bwMode="auto">
          <a:xfrm>
            <a:off x="3347864" y="1054047"/>
            <a:ext cx="2262674" cy="2877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cdn11.img22.ria.ru/images/94278/23/942782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44" y="4509120"/>
            <a:ext cx="2987514" cy="169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2.bp.blogspot.com/-rRIN1dFuPTQ/TvIzixoFFQI/AAAAAAAAAeY/jus1Oj57AZ8/s1600/rafraichir+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0299">
            <a:off x="2071940" y="3162232"/>
            <a:ext cx="1359757" cy="135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2.bp.blogspot.com/-rRIN1dFuPTQ/TvIzixoFFQI/AAAAAAAAAeY/jus1Oj57AZ8/s1600/rafraichir+ble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5996" flipH="1">
            <a:off x="5572851" y="3300605"/>
            <a:ext cx="1209774" cy="126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44455" y="980728"/>
            <a:ext cx="29445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самый короткий путь к самостоятельному мышлению. 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Каверин)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99506" y="6397198"/>
            <a:ext cx="1989061" cy="563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СибГТУ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7055768" y="6294512"/>
            <a:ext cx="2088232" cy="563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КГПУ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://www.sayanring.ru/static/images/foto/20110908/SibGT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4" y="4437110"/>
            <a:ext cx="2597191" cy="194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10 спецкласс 2015\урок фото\2015-09-24\0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5" y="1340768"/>
            <a:ext cx="2935478" cy="195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10 спецкласс 2015\урок фото\2015-09-24\03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90" t="9586" r="1910" b="17931"/>
          <a:stretch/>
        </p:blipFill>
        <p:spPr bwMode="auto">
          <a:xfrm>
            <a:off x="2687011" y="4770607"/>
            <a:ext cx="3595328" cy="198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10 спецкласс 2015\урок фото\2015-09-24\04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0222" y="2018785"/>
            <a:ext cx="2682205" cy="175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59735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это то, посредством чего люди управляют природой и собой. </a:t>
            </a:r>
            <a:endParaRPr lang="ru-RU" sz="1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А.Н. Колмогоров)</a:t>
            </a:r>
            <a:endParaRPr lang="ru-RU" sz="17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Отличительные 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4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полипредметного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класса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Полипредметная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составляющая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Сотрудничество с 2-мя ВУЗами территориально близко расположенными: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СибГТУ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20 лет сотрудничества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и КГПУ </a:t>
            </a:r>
          </a:p>
          <a:p>
            <a:pPr marL="0" indent="0" algn="ctr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88166870"/>
              </p:ext>
            </p:extLst>
          </p:nvPr>
        </p:nvGraphicFramePr>
        <p:xfrm>
          <a:off x="251520" y="1772816"/>
          <a:ext cx="8640960" cy="443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ая прямоугольная выноска 1"/>
          <p:cNvSpPr/>
          <p:nvPr/>
        </p:nvSpPr>
        <p:spPr>
          <a:xfrm>
            <a:off x="5436096" y="1484784"/>
            <a:ext cx="2016224" cy="432048"/>
          </a:xfrm>
          <a:prstGeom prst="wedgeRoundRectCallout">
            <a:avLst>
              <a:gd name="adj1" fmla="val -45799"/>
              <a:gd name="adj2" fmla="val 135422"/>
              <a:gd name="adj3" fmla="val 16667"/>
            </a:avLst>
          </a:prstGeom>
          <a:solidFill>
            <a:srgbClr val="CCE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всего класса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915816" y="4221088"/>
            <a:ext cx="3240360" cy="432048"/>
          </a:xfrm>
          <a:prstGeom prst="wedgeRoundRectCallout">
            <a:avLst>
              <a:gd name="adj1" fmla="val -717"/>
              <a:gd name="adj2" fmla="val -105138"/>
              <a:gd name="adj3" fmla="val 16667"/>
            </a:avLst>
          </a:prstGeom>
          <a:solidFill>
            <a:srgbClr val="CCE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Полипредметные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группы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«полного дня»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8.20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- 14.00.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 обязательной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  учебного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МБОУ Лицей № 2, ул. Урицкого, 121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14.00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– 14.30.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 по отдельному меню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МБОУ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Лицей № 2, ул. Урицкого,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121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14.30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- 16.55.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внеурочной деятельности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МБОУ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Лицей № 2, ул. Урицкого,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121;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СибГТУ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 Марковского, 57;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КГПУ, ул.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Перенсона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7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1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«полного дня»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43323"/>
              </p:ext>
            </p:extLst>
          </p:nvPr>
        </p:nvGraphicFramePr>
        <p:xfrm>
          <a:off x="323530" y="548681"/>
          <a:ext cx="8712966" cy="6206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062"/>
                <a:gridCol w="432048"/>
                <a:gridCol w="502271"/>
                <a:gridCol w="602594"/>
                <a:gridCol w="767343"/>
                <a:gridCol w="648072"/>
                <a:gridCol w="445474"/>
                <a:gridCol w="418622"/>
                <a:gridCol w="635741"/>
                <a:gridCol w="301652"/>
                <a:gridCol w="301652"/>
                <a:gridCol w="273124"/>
                <a:gridCol w="648071"/>
                <a:gridCol w="792089"/>
                <a:gridCol w="576064"/>
                <a:gridCol w="792087"/>
              </a:tblGrid>
              <a:tr h="1576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6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предметных модулей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проектов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лабораторий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ВУЗа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 профессии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самоподготовки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0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8.20.-14.00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 обязательной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 учебного  плана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8.20.-14.00</a:t>
                      </a:r>
                    </a:p>
                  </a:txBody>
                  <a:tcPr marL="38107" marR="38107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 обязательной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 учебного  плана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8.20.-14.00</a:t>
                      </a:r>
                    </a:p>
                  </a:txBody>
                  <a:tcPr marL="38107" marR="38107" marT="0" marB="0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 обязательной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 учебного  плана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8.20.-14.00</a:t>
                      </a:r>
                    </a:p>
                  </a:txBody>
                  <a:tcPr marL="38107" marR="38107" marT="0" marB="0"/>
                </a:tc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 обязательной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 учебного  плана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8.20.-14.00</a:t>
                      </a:r>
                    </a:p>
                  </a:txBody>
                  <a:tcPr marL="38107" marR="38107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 обязательной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 учебного  плана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8.20.-14.00</a:t>
                      </a:r>
                    </a:p>
                  </a:txBody>
                  <a:tcPr marL="38107" marR="38107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  обязательной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 учебного  плана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/>
                </a:tc>
              </a:tr>
              <a:tr h="3600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14.00. - 14.30.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14.00. - 14.30.</a:t>
                      </a: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Обед</a:t>
                      </a: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14.00. - 14.30.</a:t>
                      </a: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14.00. - 14.30.</a:t>
                      </a: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14.00. - 14.30.</a:t>
                      </a: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14.00. - 14.30.</a:t>
                      </a: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 мин.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Переход в ВУЗ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 мин.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Переход в ВУЗ</a:t>
                      </a:r>
                    </a:p>
                  </a:txBody>
                  <a:tcPr marL="38107" marR="38107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99FFCC"/>
                    </a:solidFill>
                  </a:tcPr>
                </a:tc>
              </a:tr>
              <a:tr h="737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14.30</a:t>
                      </a: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- 15.15.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Психологический тренинг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14.30. - 15.15.</a:t>
                      </a:r>
                    </a:p>
                  </a:txBody>
                  <a:tcPr marL="38107" marR="38107" marT="0" marB="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«Учимся вместе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»»: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«Скорая математическая помощь»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«Ученики-учителя» и т.д.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14.40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15.25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8107" marR="38107" marT="0" marB="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Занятия в </a:t>
                      </a:r>
                      <a:r>
                        <a:rPr lang="ru-RU" sz="1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физ.лаборатории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Практикум для </a:t>
                      </a:r>
                      <a:r>
                        <a:rPr lang="ru-RU" sz="1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полипредметных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14.40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15.25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8107" marR="38107" marT="0" marB="0"/>
                </a:tc>
                <a:tc rowSpan="2" grid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Инженерная графика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>
                    <a:solidFill>
                      <a:srgbClr val="FF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14.30. - 15.15.</a:t>
                      </a:r>
                    </a:p>
                  </a:txBody>
                  <a:tcPr marL="38107" marR="38107" marT="0" marB="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Дискуссионный клуб </a:t>
                      </a: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Ступень к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успеху»;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Кванториум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/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</a:tr>
              <a:tr h="11957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15.20. - 16.05.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по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математике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по математике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15.20. - 16.05.</a:t>
                      </a:r>
                    </a:p>
                  </a:txBody>
                  <a:tcPr marL="38107" marR="3810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474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/>
                </a:tc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15.30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16.15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8107" marR="3810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15.30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16.15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8107" marR="38107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ИКТ и робототехника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15.20. - 16.05.</a:t>
                      </a:r>
                    </a:p>
                  </a:txBody>
                  <a:tcPr marL="38107" marR="3810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</a:tr>
              <a:tr h="1309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16.10. - 16.55.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по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математике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математике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</a:p>
                  </a:txBody>
                  <a:tcPr marL="38107" marR="38107" marT="0" marB="0" vert="vert27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16.10. - 16.55.</a:t>
                      </a:r>
                    </a:p>
                  </a:txBody>
                  <a:tcPr marL="38107" marR="38107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«Научная студия»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16.20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17.05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8107" marR="38107" marT="0" marB="0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Практикум для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полипредметных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16.20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17.05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8107" marR="3810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16.10. - 16.55.</a:t>
                      </a:r>
                    </a:p>
                  </a:txBody>
                  <a:tcPr marL="38107" marR="38107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олимпиадных задач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 vert="vert270"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7" marR="381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945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563</Words>
  <Application>Microsoft Office PowerPoint</Application>
  <PresentationFormat>Экран (4:3)</PresentationFormat>
  <Paragraphs>184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Специализированные математические   классы с полипредметными группами </vt:lpstr>
      <vt:lpstr>Перспективы работы в рамках проекта</vt:lpstr>
      <vt:lpstr>Презентация PowerPoint</vt:lpstr>
      <vt:lpstr>10-й специализированный полипредметный класс с углублённым изучением математики </vt:lpstr>
      <vt:lpstr>Презентация PowerPoint</vt:lpstr>
      <vt:lpstr>Школа «полного дня»</vt:lpstr>
      <vt:lpstr>Школа «полного дня»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«Индивидуально-вариативный  подход к образовательному процессу,  обеспечивающий формирование математической компетентности лицеистов, обучающихся  в 10-м специализированном классе математической направленности»</dc:title>
  <dc:creator>Кухтачёва</dc:creator>
  <cp:lastModifiedBy>Кухтачёва</cp:lastModifiedBy>
  <cp:revision>58</cp:revision>
  <cp:lastPrinted>2016-04-13T08:10:09Z</cp:lastPrinted>
  <dcterms:created xsi:type="dcterms:W3CDTF">2015-09-23T01:58:34Z</dcterms:created>
  <dcterms:modified xsi:type="dcterms:W3CDTF">2017-10-03T05:14:28Z</dcterms:modified>
</cp:coreProperties>
</file>